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0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E2D1D-3B96-4779-B860-FBA1C14B32DE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3E5EA-781C-4293-835A-7B7C750F9B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METABOLISM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what determines if something is nutritious  (used for energy) or poisonous (considered waste) to a cell.</a:t>
            </a:r>
          </a:p>
          <a:p>
            <a:r>
              <a:rPr lang="en-US" dirty="0" smtClean="0"/>
              <a:t>Its speed determines the amount of food an organism will require.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 ALL ENERGY IMMEDIATELY USED FOR METABOLISM?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will store any energy that is not required immediately. </a:t>
            </a:r>
          </a:p>
          <a:p>
            <a:r>
              <a:rPr lang="en-US" dirty="0" smtClean="0"/>
              <a:t>For green plants energy is stored  as complex molecules (SUGARS) in the chloroplast.       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METABOLISM?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Defined: the sum of all the chemical reactions in a cell or organism.</a:t>
            </a:r>
          </a:p>
          <a:p>
            <a:r>
              <a:rPr lang="en-US" dirty="0" smtClean="0"/>
              <a:t>These chemical reactions are arranged into pathways. This is where a chemical is turned into another chemical using enzymes.</a:t>
            </a:r>
          </a:p>
          <a:p>
            <a:r>
              <a:rPr lang="en-US" dirty="0" smtClean="0"/>
              <a:t>Divided into 2 categories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breaks down organic matter, for example to harvest energy in cellular respiration</a:t>
            </a:r>
            <a:r>
              <a:rPr lang="en-US" dirty="0"/>
              <a:t>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</a:t>
            </a:r>
            <a:r>
              <a:rPr lang="en-US" dirty="0" smtClean="0"/>
              <a:t>uses energy to construct components of cells such as proteins</a:t>
            </a:r>
            <a:r>
              <a:rPr lang="en-US" dirty="0"/>
              <a:t> </a:t>
            </a:r>
            <a:r>
              <a:rPr lang="en-US" dirty="0" smtClean="0"/>
              <a:t>and nucleic acids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NEEDED FOR CHEMICAL REACTIONS TO TAKE PLACE?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ENERGY!!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types of activities require energy?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Reproduction</a:t>
            </a:r>
          </a:p>
          <a:p>
            <a:r>
              <a:rPr lang="en-US" dirty="0" smtClean="0"/>
              <a:t>Digestion</a:t>
            </a:r>
          </a:p>
          <a:p>
            <a:r>
              <a:rPr lang="en-US" dirty="0" smtClean="0"/>
              <a:t>Growth</a:t>
            </a:r>
          </a:p>
          <a:p>
            <a:r>
              <a:rPr lang="en-US" dirty="0" smtClean="0"/>
              <a:t>Respiration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the energy come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comes from sugar molecules released by the mitochondria. </a:t>
            </a:r>
          </a:p>
          <a:p>
            <a:r>
              <a:rPr lang="en-US" dirty="0" smtClean="0"/>
              <a:t>The cell takes in molecules which are channeled into pathways located in the mitochondria. </a:t>
            </a:r>
            <a:r>
              <a:rPr lang="en-US" dirty="0"/>
              <a:t>E</a:t>
            </a:r>
            <a:r>
              <a:rPr lang="en-US" dirty="0" smtClean="0"/>
              <a:t>nergy is then released.</a:t>
            </a:r>
          </a:p>
          <a:p>
            <a:r>
              <a:rPr lang="en-US" dirty="0" smtClean="0"/>
              <a:t>The more energy a cell requires the more mitochondria are present in the cell.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“Powerhouse” of the cell</a:t>
            </a:r>
          </a:p>
          <a:p>
            <a:r>
              <a:rPr lang="en-US" dirty="0" smtClean="0"/>
              <a:t>Site of energy releasing reactions</a:t>
            </a:r>
          </a:p>
          <a:p>
            <a:r>
              <a:rPr lang="en-US" dirty="0" smtClean="0"/>
              <a:t>Provides the cell with energy</a:t>
            </a:r>
          </a:p>
          <a:p>
            <a:r>
              <a:rPr lang="en-US" dirty="0" smtClean="0"/>
              <a:t>Energy used in metabolism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 WHAT IS METABOLISM?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249</Words>
  <Application>Microsoft Office PowerPoint</Application>
  <PresentationFormat>On-screen Show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METABOLISM</vt:lpstr>
      <vt:lpstr>WHAT IS METABOLISM?</vt:lpstr>
      <vt:lpstr>Catabolism</vt:lpstr>
      <vt:lpstr>Anabolism</vt:lpstr>
      <vt:lpstr>WHAT IS NEEDED FOR CHEMICAL REACTIONS TO TAKE PLACE?</vt:lpstr>
      <vt:lpstr>What types of activities require energy?</vt:lpstr>
      <vt:lpstr>Where does the energy come from</vt:lpstr>
      <vt:lpstr>Mitochondria</vt:lpstr>
      <vt:lpstr>SO WHAT IS METABOLISM?</vt:lpstr>
      <vt:lpstr>METABOLISM</vt:lpstr>
      <vt:lpstr>IS ALL ENERGY IMMEDIATELY USED FOR METABOLISM?</vt:lpstr>
      <vt:lpstr>NO!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METABOLISM</dc:title>
  <dc:creator>Morgan karas</dc:creator>
  <cp:lastModifiedBy>Morgan karas</cp:lastModifiedBy>
  <cp:revision>8</cp:revision>
  <dcterms:created xsi:type="dcterms:W3CDTF">2010-12-06T16:27:18Z</dcterms:created>
  <dcterms:modified xsi:type="dcterms:W3CDTF">2010-12-06T17:33:11Z</dcterms:modified>
</cp:coreProperties>
</file>